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78F"/>
    <a:srgbClr val="BC281D"/>
    <a:srgbClr val="944307"/>
    <a:srgbClr val="B32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486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00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62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329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0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343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02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11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69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20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4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17F7-4C2A-45F4-BB9F-EACFF85A7439}" type="datetimeFigureOut">
              <a:rPr lang="zh-HK" altLang="en-US" smtClean="0"/>
              <a:t>4/4/2023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F3C2-BC90-45B6-ADA1-FB166AE358E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269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889" y="54318"/>
            <a:ext cx="661035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sz="3600" b="1" kern="100" dirty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馬來</a:t>
            </a:r>
            <a:r>
              <a:rPr lang="zh-TW" altLang="zh-HK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媽媽</a:t>
            </a:r>
            <a:endParaRPr lang="en-US" altLang="zh-TW" sz="3600" b="1" kern="100" dirty="0" smtClean="0">
              <a:solidFill>
                <a:srgbClr val="A4278F"/>
              </a:solidFill>
              <a:effectLst>
                <a:glow rad="2286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HK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海鮮</a:t>
            </a:r>
            <a:r>
              <a:rPr lang="zh-TW" altLang="zh-HK" sz="3600" b="1" kern="100" dirty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叻沙湯金邊</a:t>
            </a:r>
            <a:r>
              <a:rPr lang="zh-TW" altLang="zh-HK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粉</a:t>
            </a:r>
            <a:r>
              <a:rPr lang="en-US" altLang="zh-TW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zh-TW" altLang="zh-HK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四</a:t>
            </a:r>
            <a:r>
              <a:rPr lang="zh-TW" altLang="zh-HK" sz="3600" b="1" kern="100" dirty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人份量</a:t>
            </a:r>
            <a:r>
              <a:rPr lang="en-US" altLang="zh-HK" sz="36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zh-TW" altLang="zh-HK" sz="3600" b="1" kern="100" dirty="0">
              <a:solidFill>
                <a:srgbClr val="A4278F"/>
              </a:solidFill>
              <a:effectLst>
                <a:glow rad="2286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46" y="6858864"/>
            <a:ext cx="3143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馬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來媽媽叻沙醬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80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克</a:t>
            </a:r>
          </a:p>
          <a:p>
            <a:pPr>
              <a:spcAft>
                <a:spcPts val="0"/>
              </a:spcAft>
            </a:pPr>
            <a:r>
              <a:rPr lang="en-US" altLang="zh-HK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Rasaku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椰漿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17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%	80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毫升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水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600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毫升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皇族金輝金邊粉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400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克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馬來媽媽白魚蛋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16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粒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芽菜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50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克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豆卜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8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粒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雞蛋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隻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中蝦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8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隻</a:t>
            </a:r>
          </a:p>
          <a:p>
            <a:pPr>
              <a:spcAft>
                <a:spcPts val="0"/>
              </a:spcAft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馬來媽媽薑花</a:t>
            </a:r>
            <a:r>
              <a:rPr lang="en-US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cs typeface="Times New Roman" panose="02020603050405020304" pitchFamily="18" charset="0"/>
              </a:rPr>
              <a:t>支</a:t>
            </a:r>
          </a:p>
        </p:txBody>
      </p:sp>
      <p:sp>
        <p:nvSpPr>
          <p:cNvPr id="8" name="矩形 7"/>
          <p:cNvSpPr/>
          <p:nvPr/>
        </p:nvSpPr>
        <p:spPr>
          <a:xfrm>
            <a:off x="119972" y="6314203"/>
            <a:ext cx="1581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材料</a:t>
            </a:r>
            <a:r>
              <a:rPr lang="en-US" altLang="zh-TW" sz="28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矩形 10"/>
          <p:cNvSpPr/>
          <p:nvPr/>
        </p:nvSpPr>
        <p:spPr>
          <a:xfrm>
            <a:off x="2950292" y="6878446"/>
            <a:ext cx="3890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先</a:t>
            </a: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將金邊粉用清水浸軟，雞蛋煮熟，薑花切碎備用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將馬來媽媽即煮叻沙醬加入清水中煮滾，放入金邊粉、白魚蛋、芽菜、豆卜、中蝦煮熟，再放入椰漿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zh-TW" altLang="zh-H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最後放上熟蛋，洒上薑花即成美味叻沙湯</a:t>
            </a:r>
            <a:r>
              <a:rPr lang="zh-TW" altLang="zh-HK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粉</a:t>
            </a:r>
            <a:endParaRPr lang="zh-TW" altLang="zh-HK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03" y="4590611"/>
            <a:ext cx="2109426" cy="29945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12701" y="1853780"/>
            <a:ext cx="6870701" cy="87255"/>
          </a:xfrm>
          <a:prstGeom prst="rect">
            <a:avLst/>
          </a:prstGeom>
          <a:solidFill>
            <a:srgbClr val="A42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C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6" b="95396" l="9994" r="89885">
                        <a14:foregroundMark x1="16838" y1="62601" x2="31133" y2="82310"/>
                        <a14:foregroundMark x1="32041" y1="84330" x2="68504" y2="86268"/>
                        <a14:foregroundMark x1="83889" y1="71971" x2="64446" y2="89015"/>
                        <a14:foregroundMark x1="61478" y1="89742" x2="43913" y2="90953"/>
                        <a14:foregroundMark x1="36463" y1="86511" x2="42217" y2="89015"/>
                        <a14:foregroundMark x1="20533" y1="71971" x2="28528" y2="80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8467" b="5022"/>
          <a:stretch/>
        </p:blipFill>
        <p:spPr>
          <a:xfrm>
            <a:off x="1178715" y="1745247"/>
            <a:ext cx="5772828" cy="5092176"/>
          </a:xfrm>
          <a:prstGeom prst="rect">
            <a:avLst/>
          </a:prstGeom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50289" y="1254648"/>
            <a:ext cx="515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喇沙（馬來語：Laksa，或譯叻沙）是一道起源於南洋的麵食料理，為馬來西亞的代表性料理。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091" y1="73697" x2="79727" y2="70545"/>
                        <a14:foregroundMark x1="17227" y1="73515" x2="16409" y2="26848"/>
                        <a14:foregroundMark x1="17227" y1="25030" x2="79318" y2="26303"/>
                        <a14:foregroundMark x1="80136" y1="69455" x2="84727" y2="5333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8546" r="11995" b="15442"/>
          <a:stretch/>
        </p:blipFill>
        <p:spPr>
          <a:xfrm rot="5400000">
            <a:off x="-368314" y="4118341"/>
            <a:ext cx="2695443" cy="17485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80297" y="6355226"/>
            <a:ext cx="316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800" b="1" kern="100" dirty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做法 </a:t>
            </a:r>
            <a:r>
              <a:rPr lang="en-US" altLang="zh-TW" sz="2800" b="1" kern="100" dirty="0" smtClean="0">
                <a:solidFill>
                  <a:srgbClr val="A4278F"/>
                </a:solidFill>
                <a:effectLst>
                  <a:glow rad="228600">
                    <a:schemeClr val="bg1">
                      <a:alpha val="90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7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125</Words>
  <Application>Microsoft Office PowerPoint</Application>
  <PresentationFormat>A4 紙張 (210x297 公釐)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MS Gothic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GRF-Jackie</dc:creator>
  <cp:lastModifiedBy>GRF-Jackie</cp:lastModifiedBy>
  <cp:revision>74</cp:revision>
  <cp:lastPrinted>2021-08-23T07:17:58Z</cp:lastPrinted>
  <dcterms:created xsi:type="dcterms:W3CDTF">2019-03-04T04:30:18Z</dcterms:created>
  <dcterms:modified xsi:type="dcterms:W3CDTF">2023-04-04T09:07:14Z</dcterms:modified>
</cp:coreProperties>
</file>